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61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2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01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41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53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93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8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13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58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51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9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8E1F-05A3-4388-A180-3864B1173D37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5D97-6B8A-4543-9E3D-81DD3CCA4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2262" y="82500"/>
            <a:ext cx="11338560" cy="798651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 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リアライズ奨学金制度スタート！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0" name="Picture 6" descr="https://ucc9f9ae5434d334ea49f47fc7b6.previews.dropboxusercontent.com/p/thumb/AAevX3O-5RPgnF6jj-6rLqWwLa5y8_xiBSioBzISngX3Do-aIGK0chH2JHwCfXX2Iw8Q5FqvoWdiQtM5Kzu6Cg-YmyXTcs1uiUgFHI4Z0CUYxd7LxZ-0KikLHYSxYUT6YrupI44Zj0ms03ktKnxndiTse9FOVAtacG2uxe4dnfWCREIhfIqtlJJsPVxRDLrZUN9L2TjOTKNCAGZVIWtiAkQRj7N8Ro0inVxKZnEgM89RVrScrh9S3r6cBFFelcI6NYAvxZbJb-4xZM5DHWCKy5gTEoZMuATt_qppUr3lmCtDLIC3BC_MavevsmfirsvNj68M20wVqmwP5sczZ76ZxEtzIw1bzcuMQ1mDpWJV8my1lFiTerorAVqgMljL80WvJPYoO1GF-pZ4tdHIcdJ8hL84pLFsFqJSY7i6SjjBtA-OAw/p.jpeg?fv_content=true&amp;size_mode=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07" y="4635723"/>
            <a:ext cx="2728422" cy="18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2262" y="1004781"/>
            <a:ext cx="111556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日産・自動車大学校が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年より参戦している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『SUPER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GT 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GT300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クラス）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endParaRPr lang="en-US" altLang="ja-JP" sz="2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メインプロジェクトパートナー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である株式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</a:t>
            </a:r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リアライズコーポレーション様が「</a:t>
            </a:r>
            <a:r>
              <a:rPr kumimoji="1" lang="ja-JP" altLang="en-US" sz="2600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自動車整備士を目指す」若者に対し、</a:t>
            </a:r>
            <a:r>
              <a:rPr kumimoji="1" lang="en-US" altLang="ja-JP" sz="2600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2600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</a:t>
            </a:r>
            <a:r>
              <a:rPr kumimoji="1" lang="en-US" altLang="ja-JP" sz="2600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kumimoji="1" lang="ja-JP" altLang="en-US" sz="2600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万円の特別奨学金制度を設立！</a:t>
            </a:r>
            <a:endParaRPr kumimoji="1" lang="ja-JP" altLang="en-US" sz="2600" u="heavy" dirty="0"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爆発 2 2"/>
          <p:cNvSpPr/>
          <p:nvPr/>
        </p:nvSpPr>
        <p:spPr>
          <a:xfrm>
            <a:off x="9176985" y="0"/>
            <a:ext cx="2859844" cy="111390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20804479">
            <a:off x="9634455" y="-110225"/>
            <a:ext cx="387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2400" b="1" i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</a:t>
            </a:r>
            <a:endParaRPr kumimoji="1" lang="en-US" altLang="ja-JP" sz="2400" b="1" i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b="1" i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2400" b="1" i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万円！！</a:t>
            </a:r>
            <a:endParaRPr kumimoji="1" lang="ja-JP" altLang="en-US" sz="2400" b="1" i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8002" y="2484538"/>
            <a:ext cx="12034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indent="-1166813"/>
            <a:r>
              <a:rPr kumimoji="1" lang="ja-JP" altLang="en-US" sz="2400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　 件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：①世帯の所得証明の提示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（所得により選抜）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月までの受験者　③学科・面接が必要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④「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高等教育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の就学支援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新制度」の支援を受けていない事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などの要件より選抜。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81075" indent="-981075"/>
            <a:r>
              <a:rPr lang="ja-JP" altLang="en-US" sz="2400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給付額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：２年間の学習支援で、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 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 ＝</a:t>
            </a:r>
            <a:r>
              <a:rPr lang="en-US" altLang="ja-JP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3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r>
              <a:rPr lang="ja-JP" altLang="en-US" sz="2000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（返還不要の給付）</a:t>
            </a:r>
            <a:endParaRPr lang="en-US" altLang="ja-JP" sz="2800" dirty="0" smtClean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81075" indent="-981075"/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但し、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年次の継続給付については条件 有　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     </a:t>
            </a:r>
            <a:r>
              <a:rPr lang="en-US" altLang="ja-JP" sz="2000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</a:t>
            </a:r>
            <a:r>
              <a:rPr kumimoji="1" lang="ja-JP" altLang="en-US" sz="2000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条件・詳細については別途案内</a:t>
            </a:r>
            <a:endParaRPr kumimoji="1" lang="ja-JP" altLang="en-US" sz="2000" dirty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76" y="4624841"/>
            <a:ext cx="2548607" cy="18298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521" y="4635723"/>
            <a:ext cx="2710548" cy="18080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2" y="5213979"/>
            <a:ext cx="2693987" cy="106300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28002" y="6104463"/>
            <a:ext cx="389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会社リアライズコーポレーション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8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32262" y="82500"/>
            <a:ext cx="11338560" cy="798651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 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リアライズ奨学金制度とは！？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166895" y="2873832"/>
            <a:ext cx="6567055" cy="358368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3300" b="1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lang="ja-JP" altLang="en-US" sz="3300" b="1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会社リアライズコーポレーション</a:t>
            </a:r>
            <a:r>
              <a:rPr lang="ja-JP" altLang="en-US" sz="3300" b="1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は、大型トラックやトレーラーのリース事業を通して、運送業界の体質改善や発展を促す、世の中にない新しいビジネスを生み出し展開する企業です。</a:t>
            </a:r>
            <a:endParaRPr lang="en-US" altLang="ja-JP" sz="3300" b="1" dirty="0" smtClean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日産・自動車大学校が</a:t>
            </a:r>
            <a:r>
              <a:rPr lang="en-US" altLang="ja-JP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KONDO</a:t>
            </a: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レーシングチームと共同でモータースポーツ現場での人財育成プログラムに取り組んで、今年で８年目となります。</a:t>
            </a:r>
            <a:endParaRPr lang="en-US" altLang="ja-JP" sz="2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3038" indent="-173038">
              <a:lnSpc>
                <a:spcPct val="150000"/>
              </a:lnSpc>
              <a:buNone/>
            </a:pP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lang="ja-JP" altLang="en-US" sz="2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会社リアライズコーポレーションは</a:t>
            </a: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、日本の自動車業界を支える整備士成</a:t>
            </a:r>
            <a:r>
              <a:rPr lang="ja-JP" altLang="en-US" sz="2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スポットを当てた本プロジェクトに賛同し、スーパー</a:t>
            </a:r>
            <a:r>
              <a:rPr lang="en-US" altLang="ja-JP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GT</a:t>
            </a: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GT300</a:t>
            </a: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クラス）のメインプロジェクトパートナーとして共同参戦しています。この度、整備士育成の取り組みの一環として、本奨学金制度が実現しました。</a:t>
            </a:r>
            <a:endParaRPr lang="ja-JP" altLang="en-US" sz="2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" y="5319452"/>
            <a:ext cx="2693987" cy="106300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94315" y="6257458"/>
            <a:ext cx="439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会社リアライズコーポレーション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2262" y="881151"/>
            <a:ext cx="11338560" cy="18047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</a:t>
            </a:r>
            <a:r>
              <a:rPr lang="ja-JP" altLang="en-US" sz="2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リアライズ奨学金」は株式会社</a:t>
            </a:r>
            <a:r>
              <a:rPr lang="ja-JP" altLang="en-US" sz="2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リアライズコーポレーション様より</a:t>
            </a:r>
            <a:r>
              <a:rPr lang="ja-JP" altLang="en-US" sz="2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贈られた寄付金を原資として、将来自動車</a:t>
            </a:r>
            <a:r>
              <a:rPr lang="ja-JP" altLang="en-US" sz="2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整備の</a:t>
            </a:r>
            <a:r>
              <a:rPr lang="ja-JP" altLang="en-US" sz="2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分野での活躍を希望しながらも、経済的理由で進学や就学が困難な学生に対して、日産自動車大学校で学ぶ事で返還義務を</a:t>
            </a:r>
            <a:r>
              <a:rPr lang="ja-JP" altLang="en-US" sz="2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課さない特別</a:t>
            </a:r>
            <a:r>
              <a:rPr lang="ja-JP" altLang="en-US" sz="2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給付奨学</a:t>
            </a:r>
            <a:r>
              <a:rPr lang="ja-JP" altLang="en-US" sz="23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金です。</a:t>
            </a:r>
            <a:endParaRPr lang="ja-JP" altLang="en-US" sz="2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5" y="2615560"/>
            <a:ext cx="4133971" cy="27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202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Office テーマ</vt:lpstr>
      <vt:lpstr>◆ リアライズ奨学金制度スタート！</vt:lpstr>
      <vt:lpstr>PowerPoint プレゼンテーション</vt:lpstr>
    </vt:vector>
  </TitlesOfParts>
  <Company>ALLIANCE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HASHIMOTO, TAKESHI</dc:creator>
  <cp:keywords/>
  <cp:lastModifiedBy>KAMIMARU, ASAKO</cp:lastModifiedBy>
  <cp:revision>59</cp:revision>
  <cp:lastPrinted>2019-07-16T02:51:10Z</cp:lastPrinted>
  <dcterms:created xsi:type="dcterms:W3CDTF">2019-07-10T04:53:51Z</dcterms:created>
  <dcterms:modified xsi:type="dcterms:W3CDTF">2019-07-30T23:33:44Z</dcterms:modified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-1341656240</vt:i4>
  </property>
  <property fmtid="{D5CDD505-2E9C-101B-9397-08002B2CF9AE}" pid="4" name="_EmailSubject">
    <vt:lpwstr>＜ご相談＞リアライズ奨学金プレスリリースの件</vt:lpwstr>
  </property>
  <property fmtid="{D5CDD505-2E9C-101B-9397-08002B2CF9AE}" pid="5" name="_AuthorEmail">
    <vt:lpwstr>y-motohiro@mail.nissan.co.jp</vt:lpwstr>
  </property>
  <property fmtid="{D5CDD505-2E9C-101B-9397-08002B2CF9AE}" pid="6" name="_AuthorEmailDisplayName">
    <vt:lpwstr>MOTOHIRO, YOSHIE</vt:lpwstr>
  </property>
</Properties>
</file>