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</p:sldIdLst>
  <p:sldSz cx="6858000" cy="9144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0000"/>
    <a:srgbClr val="003399"/>
    <a:srgbClr val="000099"/>
    <a:srgbClr val="000066"/>
    <a:srgbClr val="336699"/>
    <a:srgbClr val="0F14F1"/>
    <a:srgbClr val="CC0000"/>
    <a:srgbClr val="0099FF"/>
    <a:srgbClr val="CC99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3CB99B-981F-475E-8E8F-79FC2DE275FE}" v="2" dt="2026-10-05T05:18:33.4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12" autoAdjust="0"/>
    <p:restoredTop sz="94660"/>
  </p:normalViewPr>
  <p:slideViewPr>
    <p:cSldViewPr snapToGrid="0">
      <p:cViewPr>
        <p:scale>
          <a:sx n="100" d="100"/>
          <a:sy n="100" d="100"/>
        </p:scale>
        <p:origin x="1224" y="-1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KEZAWA, MASATOMO" userId="44d453a1-3a0c-4ea9-ba6a-8e2ef8903541" providerId="ADAL" clId="{B6AFF5CB-827F-4384-8B80-1107984D8D37}"/>
    <pc:docChg chg="undo custSel modSld">
      <pc:chgData name="IKEZAWA, MASATOMO" userId="44d453a1-3a0c-4ea9-ba6a-8e2ef8903541" providerId="ADAL" clId="{B6AFF5CB-827F-4384-8B80-1107984D8D37}" dt="2026-10-05T06:02:12.078" v="128" actId="20577"/>
      <pc:docMkLst>
        <pc:docMk/>
      </pc:docMkLst>
      <pc:sldChg chg="addSp delSp modSp mod">
        <pc:chgData name="IKEZAWA, MASATOMO" userId="44d453a1-3a0c-4ea9-ba6a-8e2ef8903541" providerId="ADAL" clId="{B6AFF5CB-827F-4384-8B80-1107984D8D37}" dt="2026-10-05T06:02:12.078" v="128" actId="20577"/>
        <pc:sldMkLst>
          <pc:docMk/>
          <pc:sldMk cId="4108551837" sldId="271"/>
        </pc:sldMkLst>
        <pc:spChg chg="add mod">
          <ac:chgData name="IKEZAWA, MASATOMO" userId="44d453a1-3a0c-4ea9-ba6a-8e2ef8903541" providerId="ADAL" clId="{B6AFF5CB-827F-4384-8B80-1107984D8D37}" dt="2026-10-05T05:18:40.557" v="98" actId="1076"/>
          <ac:spMkLst>
            <pc:docMk/>
            <pc:sldMk cId="4108551837" sldId="271"/>
            <ac:spMk id="3" creationId="{9CC072B3-8CAE-4C59-73A3-437B829B5A14}"/>
          </ac:spMkLst>
        </pc:spChg>
        <pc:spChg chg="mod">
          <ac:chgData name="IKEZAWA, MASATOMO" userId="44d453a1-3a0c-4ea9-ba6a-8e2ef8903541" providerId="ADAL" clId="{B6AFF5CB-827F-4384-8B80-1107984D8D37}" dt="2026-10-05T06:02:12.078" v="128" actId="20577"/>
          <ac:spMkLst>
            <pc:docMk/>
            <pc:sldMk cId="4108551837" sldId="271"/>
            <ac:spMk id="20" creationId="{3B0112B5-4C61-44E3-8277-C5275AA30BFF}"/>
          </ac:spMkLst>
        </pc:spChg>
        <pc:picChg chg="del">
          <ac:chgData name="IKEZAWA, MASATOMO" userId="44d453a1-3a0c-4ea9-ba6a-8e2ef8903541" providerId="ADAL" clId="{B6AFF5CB-827F-4384-8B80-1107984D8D37}" dt="2026-10-05T05:56:04.432" v="99" actId="21"/>
          <ac:picMkLst>
            <pc:docMk/>
            <pc:sldMk cId="4108551837" sldId="271"/>
            <ac:picMk id="10" creationId="{E29099BA-A24C-4567-877A-348C1C064AE6}"/>
          </ac:picMkLst>
        </pc:picChg>
        <pc:picChg chg="add mod">
          <ac:chgData name="IKEZAWA, MASATOMO" userId="44d453a1-3a0c-4ea9-ba6a-8e2ef8903541" providerId="ADAL" clId="{B6AFF5CB-827F-4384-8B80-1107984D8D37}" dt="2026-10-05T05:56:44.681" v="103" actId="14100"/>
          <ac:picMkLst>
            <pc:docMk/>
            <pc:sldMk cId="4108551837" sldId="271"/>
            <ac:picMk id="11" creationId="{3791BA92-5EB8-F803-2D24-75EF8995D3F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272A-6672-436F-8060-7D67A6786F34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D9B9-2E2E-4931-A9FF-2D3327C6C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2016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272A-6672-436F-8060-7D67A6786F34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D9B9-2E2E-4931-A9FF-2D3327C6C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2476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272A-6672-436F-8060-7D67A6786F34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D9B9-2E2E-4931-A9FF-2D3327C6C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038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272A-6672-436F-8060-7D67A6786F34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D9B9-2E2E-4931-A9FF-2D3327C6C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6708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272A-6672-436F-8060-7D67A6786F34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D9B9-2E2E-4931-A9FF-2D3327C6C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9568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272A-6672-436F-8060-7D67A6786F34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D9B9-2E2E-4931-A9FF-2D3327C6C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86133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272A-6672-436F-8060-7D67A6786F34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D9B9-2E2E-4931-A9FF-2D3327C6C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9708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272A-6672-436F-8060-7D67A6786F34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D9B9-2E2E-4931-A9FF-2D3327C6C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1797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272A-6672-436F-8060-7D67A6786F34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D9B9-2E2E-4931-A9FF-2D3327C6C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9333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272A-6672-436F-8060-7D67A6786F34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D9B9-2E2E-4931-A9FF-2D3327C6C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4788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C272A-6672-436F-8060-7D67A6786F34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ACD9B9-2E2E-4931-A9FF-2D3327C6C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714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C272A-6672-436F-8060-7D67A6786F34}" type="datetimeFigureOut">
              <a:rPr kumimoji="1" lang="ja-JP" altLang="en-US" smtClean="0"/>
              <a:t>2026/10/5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CD9B9-2E2E-4931-A9FF-2D3327C6CA8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9645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emf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19"/>
          <p:cNvSpPr>
            <a:spLocks noChangeArrowheads="1"/>
          </p:cNvSpPr>
          <p:nvPr/>
        </p:nvSpPr>
        <p:spPr bwMode="auto">
          <a:xfrm>
            <a:off x="31749" y="57359"/>
            <a:ext cx="6858000" cy="2263831"/>
          </a:xfrm>
          <a:prstGeom prst="rect">
            <a:avLst/>
          </a:prstGeom>
          <a:noFill/>
          <a:ln>
            <a:noFill/>
          </a:ln>
          <a:effectLst/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05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05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05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05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05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05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05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05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" panose="02040604050505020304" pitchFamily="18" charset="0"/>
              <a:ea typeface="ＭＳ Ｐゴシック" panose="020B060007020508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 rotWithShape="1">
          <a:blip r:embed="rId2"/>
          <a:srcRect l="6956" t="48704" r="11482" b="31717"/>
          <a:stretch/>
        </p:blipFill>
        <p:spPr>
          <a:xfrm>
            <a:off x="-1" y="8212739"/>
            <a:ext cx="6858001" cy="931261"/>
          </a:xfrm>
          <a:prstGeom prst="rect">
            <a:avLst/>
          </a:prstGeom>
        </p:spPr>
      </p:pic>
      <p:sp>
        <p:nvSpPr>
          <p:cNvPr id="76" name="Line 45"/>
          <p:cNvSpPr>
            <a:spLocks noChangeShapeType="1"/>
          </p:cNvSpPr>
          <p:nvPr/>
        </p:nvSpPr>
        <p:spPr bwMode="auto">
          <a:xfrm flipV="1">
            <a:off x="-2" y="8212739"/>
            <a:ext cx="6858001" cy="22846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74295" tIns="8890" rIns="74295" bIns="889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9206DFAA-2445-405D-844D-C7ED5D30A9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491" t="26519" r="11278" b="25386"/>
          <a:stretch/>
        </p:blipFill>
        <p:spPr>
          <a:xfrm>
            <a:off x="0" y="0"/>
            <a:ext cx="6858001" cy="2232358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8C1DC29-34EB-44EC-BB3D-CC2940553EFA}"/>
              </a:ext>
            </a:extLst>
          </p:cNvPr>
          <p:cNvSpPr txBox="1"/>
          <p:nvPr/>
        </p:nvSpPr>
        <p:spPr>
          <a:xfrm>
            <a:off x="0" y="1116066"/>
            <a:ext cx="4196080" cy="55399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sz="3000" b="1" dirty="0">
                <a:solidFill>
                  <a:srgbClr val="FFFF00"/>
                </a:solidFill>
                <a:latin typeface="Calibri" panose="020F0502020204030204"/>
                <a:ea typeface="ＭＳ Ｐゴシック" panose="020B0600070205080204" pitchFamily="50" charset="-128"/>
              </a:rPr>
              <a:t>卒業生</a:t>
            </a:r>
            <a:r>
              <a:rPr lang="ja-JP" altLang="en-US" sz="3000" b="1" dirty="0">
                <a:solidFill>
                  <a:srgbClr val="FF0000"/>
                </a:solidFill>
                <a:latin typeface="Calibri" panose="020F0502020204030204"/>
                <a:ea typeface="ＭＳ Ｐゴシック" panose="020B0600070205080204" pitchFamily="50" charset="-128"/>
              </a:rPr>
              <a:t>全員就職</a:t>
            </a:r>
            <a:r>
              <a:rPr kumimoji="1" lang="ja-JP" alt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！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93B728C-3D84-4301-9AEB-8800D561C875}"/>
              </a:ext>
            </a:extLst>
          </p:cNvPr>
          <p:cNvSpPr txBox="1"/>
          <p:nvPr/>
        </p:nvSpPr>
        <p:spPr>
          <a:xfrm>
            <a:off x="-1" y="1635647"/>
            <a:ext cx="6858000" cy="9541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９０％が日産自動車（株）をはじめとした、</a:t>
            </a:r>
            <a:b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</a:br>
            <a:r>
              <a:rPr kumimoji="1" lang="ja-JP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50" charset="-128"/>
                <a:cs typeface="+mn-cs"/>
              </a:rPr>
              <a:t>日産グループ企業に就職</a:t>
            </a: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D922D5F4-E86A-4556-8F69-EB31263F943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633" t="45494" r="69712" b="29040"/>
          <a:stretch/>
        </p:blipFill>
        <p:spPr>
          <a:xfrm>
            <a:off x="57149" y="6733023"/>
            <a:ext cx="1914692" cy="126647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AD05C05D-F173-4471-875E-4BF516D30B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978383"/>
            <a:ext cx="6858000" cy="200148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8FA35275-0D5C-4729-8B99-669FA070C5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996" y="4447360"/>
            <a:ext cx="2487392" cy="2226260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0E048C05-F7EF-48EE-933F-EAD8A581A06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8781" t="33424" r="53963" b="7486"/>
          <a:stretch/>
        </p:blipFill>
        <p:spPr>
          <a:xfrm>
            <a:off x="3482136" y="4447360"/>
            <a:ext cx="2495405" cy="222626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EFF232E-7BCD-4E6D-AF96-0F618C127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6079" y="2714449"/>
            <a:ext cx="2427414" cy="158678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70CCB76E-61D2-4F34-93BB-955F8EEDBA7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716" t="43658" r="51482" b="45847"/>
          <a:stretch/>
        </p:blipFill>
        <p:spPr>
          <a:xfrm>
            <a:off x="105907" y="3755148"/>
            <a:ext cx="4121921" cy="567517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256126B-C01C-4F05-A37B-0E2E92F4D768}"/>
              </a:ext>
            </a:extLst>
          </p:cNvPr>
          <p:cNvSpPr txBox="1"/>
          <p:nvPr/>
        </p:nvSpPr>
        <p:spPr>
          <a:xfrm>
            <a:off x="2275331" y="3748079"/>
            <a:ext cx="238719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 b="1" dirty="0">
                <a:solidFill>
                  <a:srgbClr val="000099"/>
                </a:solidFill>
              </a:rPr>
              <a:t>大学卒業資格</a:t>
            </a:r>
            <a:r>
              <a:rPr kumimoji="1" lang="en-US" altLang="ja-JP" sz="1100" b="1" dirty="0">
                <a:solidFill>
                  <a:srgbClr val="000099"/>
                </a:solidFill>
              </a:rPr>
              <a:t>【</a:t>
            </a:r>
            <a:r>
              <a:rPr kumimoji="1" lang="ja-JP" altLang="en-US" sz="1100" b="1" dirty="0">
                <a:solidFill>
                  <a:srgbClr val="000099"/>
                </a:solidFill>
              </a:rPr>
              <a:t>学士号</a:t>
            </a:r>
            <a:r>
              <a:rPr kumimoji="1" lang="en-US" altLang="ja-JP" sz="1100" b="1" dirty="0">
                <a:solidFill>
                  <a:srgbClr val="000099"/>
                </a:solidFill>
              </a:rPr>
              <a:t>】</a:t>
            </a:r>
            <a:r>
              <a:rPr kumimoji="1" lang="ja-JP" altLang="en-US" sz="1100" b="1" dirty="0">
                <a:solidFill>
                  <a:srgbClr val="000099"/>
                </a:solidFill>
              </a:rPr>
              <a:t>取得可能！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B0112B5-4C61-44E3-8277-C5275AA30BFF}"/>
              </a:ext>
            </a:extLst>
          </p:cNvPr>
          <p:cNvSpPr txBox="1"/>
          <p:nvPr/>
        </p:nvSpPr>
        <p:spPr>
          <a:xfrm>
            <a:off x="31749" y="2736762"/>
            <a:ext cx="4196080" cy="892552"/>
          </a:xfrm>
          <a:prstGeom prst="rect">
            <a:avLst/>
          </a:prstGeom>
          <a:solidFill>
            <a:srgbClr val="C0000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ja-JP" altLang="en-US" sz="26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大学・短大進学希望の</a:t>
            </a:r>
            <a:endParaRPr lang="en-US" altLang="ja-JP" sz="26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ctr"/>
            <a:r>
              <a:rPr lang="ja-JP" altLang="en-US" sz="26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みなさまへ</a:t>
            </a:r>
            <a:r>
              <a:rPr lang="zh-CN" altLang="en-US" sz="26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！</a:t>
            </a:r>
            <a:endParaRPr lang="ja-JP" altLang="en-US" sz="26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-2" y="3757715"/>
            <a:ext cx="1219200" cy="572019"/>
          </a:xfrm>
          <a:prstGeom prst="rect">
            <a:avLst/>
          </a:prstGeom>
          <a:solidFill>
            <a:srgbClr val="0033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3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大学卒業資格</a:t>
            </a:r>
            <a:endParaRPr kumimoji="1" lang="en-US" altLang="ja-JP" sz="13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algn="ctr"/>
            <a:r>
              <a:rPr kumimoji="1" lang="ja-JP" altLang="en-US" sz="13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取得可能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CC072B3-8CAE-4C59-73A3-437B829B5A14}"/>
              </a:ext>
            </a:extLst>
          </p:cNvPr>
          <p:cNvSpPr txBox="1"/>
          <p:nvPr/>
        </p:nvSpPr>
        <p:spPr>
          <a:xfrm>
            <a:off x="252091" y="6762191"/>
            <a:ext cx="1608133" cy="615553"/>
          </a:xfrm>
          <a:prstGeom prst="rect">
            <a:avLst/>
          </a:prstGeom>
          <a:solidFill>
            <a:srgbClr val="A80000"/>
          </a:solidFill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定員になり次第</a:t>
            </a:r>
          </a:p>
          <a:p>
            <a:pPr algn="ctr"/>
            <a:r>
              <a:rPr kumimoji="1" lang="ja-JP" altLang="en-US" sz="17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終了！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3791BA92-5EB8-F803-2D24-75EF8995D3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11702" y="6733023"/>
            <a:ext cx="4443097" cy="124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551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3150</TotalTime>
  <Words>51</Words>
  <Application>Microsoft Office PowerPoint</Application>
  <PresentationFormat>画面に合わせる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HGP創英角ｺﾞｼｯｸUB</vt:lpstr>
      <vt:lpstr>Meiryo UI</vt:lpstr>
      <vt:lpstr>ＭＳ Ｐゴシック</vt:lpstr>
      <vt:lpstr>Arial</vt:lpstr>
      <vt:lpstr>Calibri</vt:lpstr>
      <vt:lpstr>Calibri Light</vt:lpstr>
      <vt:lpstr>Century</vt:lpstr>
      <vt:lpstr>Office テーマ</vt:lpstr>
      <vt:lpstr>PowerPoint プレゼンテーション</vt:lpstr>
    </vt:vector>
  </TitlesOfParts>
  <Company>ALLIANCE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IKEDA, YUKO</dc:creator>
  <cp:lastModifiedBy>IKEZAWA, MASATOMO</cp:lastModifiedBy>
  <cp:revision>246</cp:revision>
  <cp:lastPrinted>2020-06-30T09:51:40Z</cp:lastPrinted>
  <dcterms:created xsi:type="dcterms:W3CDTF">2016-09-29T02:26:36Z</dcterms:created>
  <dcterms:modified xsi:type="dcterms:W3CDTF">2026-10-05T06:02:18Z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432762903</vt:i4>
  </property>
  <property fmtid="{D5CDD505-2E9C-101B-9397-08002B2CF9AE}" pid="3" name="_NewReviewCycle">
    <vt:lpwstr/>
  </property>
  <property fmtid="{D5CDD505-2E9C-101B-9397-08002B2CF9AE}" pid="4" name="_EmailSubject">
    <vt:lpwstr>AOｴﾝﾄﾘｰｼｰﾄ希望者に・・・</vt:lpwstr>
  </property>
  <property fmtid="{D5CDD505-2E9C-101B-9397-08002B2CF9AE}" pid="5" name="_AuthorEmail">
    <vt:lpwstr>y-ikeda@mail.nissan.co.jp</vt:lpwstr>
  </property>
  <property fmtid="{D5CDD505-2E9C-101B-9397-08002B2CF9AE}" pid="6" name="_AuthorEmailDisplayName">
    <vt:lpwstr>IKEDA, YUKO</vt:lpwstr>
  </property>
  <property fmtid="{D5CDD505-2E9C-101B-9397-08002B2CF9AE}" pid="7" name="_PreviousAdHocReviewCycleID">
    <vt:i4>2113437782</vt:i4>
  </property>
</Properties>
</file>